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9.jpeg" ContentType="image/jpeg"/>
  <Override PartName="/ppt/media/image17.jpeg" ContentType="image/jpeg"/>
  <Override PartName="/ppt/media/image3.png" ContentType="image/png"/>
  <Override PartName="/ppt/media/image1.jpeg" ContentType="image/jpeg"/>
  <Override PartName="/ppt/media/image2.jpeg" ContentType="image/jpeg"/>
  <Override PartName="/ppt/media/image6.jpeg" ContentType="image/jpeg"/>
  <Override PartName="/ppt/media/image4.png" ContentType="image/png"/>
  <Override PartName="/ppt/media/image5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png" ContentType="image/pn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Cliquez pour modifier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3A81DBB4-7845-40C1-9FD0-D9C923C6A4A3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23/10/2018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7B695F9-0F25-4D4D-AE2C-CD23DD7325F7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</a:rPr>
              <a:t>Cliquez pour modifier le style du titre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spcBef>
                <a:spcPts val="281"/>
              </a:spcBef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b="0" lang="fr-F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6648C27F-9C98-4C23-B655-B1178F1D2ED7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23/10/2018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BD57729-AD24-4A6C-86DC-DFEE5A7E3012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</a:rPr>
              <a:t>Cliquez pour modifier le style du titre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</p:spPr>
        <p:txBody>
          <a:bodyPr lIns="90000" rIns="90000" tIns="45000" bIns="4500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spcBef>
                <a:spcPts val="281"/>
              </a:spcBef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b="0" lang="fr-F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574A7F08-BFC1-440F-B8F8-8D8938D60595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23/10/2018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3748B4A-5C18-47F9-B7AD-FDB4A3C78521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Cliquez pour modifier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75BFC1B7-E6EF-463E-B412-EF55A81B2CC1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23/10/2018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D31455F-DE9E-453C-AC7A-8FF6499D67AA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F503CD8E-C6C1-42F2-BDC0-3ED2A03B7C40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23/10/2018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7CA5CE0-C31A-4B7B-90BC-99A9531BD60A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slideLayout" Target="../slideLayouts/slideLayout4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4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3" descr=""/>
          <p:cNvPicPr/>
          <p:nvPr/>
        </p:nvPicPr>
        <p:blipFill>
          <a:blip r:embed="rId1"/>
          <a:stretch/>
        </p:blipFill>
        <p:spPr>
          <a:xfrm>
            <a:off x="6372360" y="404640"/>
            <a:ext cx="2592000" cy="155484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4068000" y="332640"/>
            <a:ext cx="216000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br/>
            <a:br/>
            <a:r>
              <a:rPr b="0" lang="fr-FR" sz="1800" spc="-1" strike="noStrike">
                <a:solidFill>
                  <a:srgbClr val="000000"/>
                </a:solidFill>
                <a:latin typeface="Bodoni MT Black"/>
              </a:rPr>
              <a:t>A la découverte</a:t>
            </a:r>
            <a:br/>
            <a:r>
              <a:rPr b="0" lang="fr-FR" sz="1800" spc="-1" strike="noStrike">
                <a:solidFill>
                  <a:srgbClr val="000000"/>
                </a:solidFill>
                <a:latin typeface="Bodoni MT Black"/>
              </a:rPr>
              <a:t>de Lisbonne…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611640" y="1556640"/>
            <a:ext cx="5112360" cy="935640"/>
          </a:xfrm>
          <a:prstGeom prst="rect">
            <a:avLst/>
          </a:prstGeom>
          <a:gradFill rotWithShape="0">
            <a:gsLst>
              <a:gs pos="0">
                <a:srgbClr val="d9caee"/>
              </a:gs>
              <a:gs pos="100000">
                <a:srgbClr val="f1eaf8"/>
              </a:gs>
            </a:gsLst>
            <a:lin ang="16200000"/>
          </a:gradFill>
          <a:ln w="9360">
            <a:solidFill>
              <a:srgbClr val="7d5fa0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29 élèves de seconde, première, terminale LV2,LV3, section euro ont participé au projet : </a:t>
            </a:r>
            <a:r>
              <a:rPr b="1" i="1" lang="fr-FR" sz="3200" spc="-1" strike="noStrike">
                <a:solidFill>
                  <a:srgbClr val="4bacc6"/>
                </a:solidFill>
                <a:latin typeface="Calibri"/>
              </a:rPr>
              <a:t>Lisbonne : entre traditions et modernité</a:t>
            </a: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….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10" name="CustomShape 3"/>
          <p:cNvSpPr/>
          <p:nvPr/>
        </p:nvSpPr>
        <p:spPr>
          <a:xfrm>
            <a:off x="683640" y="620640"/>
            <a:ext cx="2592000" cy="43164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latin typeface="Calibri"/>
              </a:rPr>
              <a:t>FEVRIER 2018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11" name="Picture 5" descr=""/>
          <p:cNvPicPr/>
          <p:nvPr/>
        </p:nvPicPr>
        <p:blipFill>
          <a:blip r:embed="rId2"/>
          <a:stretch/>
        </p:blipFill>
        <p:spPr>
          <a:xfrm>
            <a:off x="539640" y="2565000"/>
            <a:ext cx="5760360" cy="3898080"/>
          </a:xfrm>
          <a:prstGeom prst="rect">
            <a:avLst/>
          </a:prstGeom>
          <a:ln w="9360">
            <a:noFill/>
          </a:ln>
        </p:spPr>
      </p:pic>
      <p:pic>
        <p:nvPicPr>
          <p:cNvPr id="212" name="Picture 2" descr=""/>
          <p:cNvPicPr/>
          <p:nvPr/>
        </p:nvPicPr>
        <p:blipFill>
          <a:blip r:embed="rId3"/>
          <a:stretch/>
        </p:blipFill>
        <p:spPr>
          <a:xfrm>
            <a:off x="6876360" y="2493000"/>
            <a:ext cx="1839600" cy="1267200"/>
          </a:xfrm>
          <a:prstGeom prst="rect">
            <a:avLst/>
          </a:prstGeom>
          <a:ln w="9360">
            <a:noFill/>
          </a:ln>
        </p:spPr>
      </p:pic>
      <p:pic>
        <p:nvPicPr>
          <p:cNvPr id="213" name="Picture 3" descr=""/>
          <p:cNvPicPr/>
          <p:nvPr/>
        </p:nvPicPr>
        <p:blipFill>
          <a:blip r:embed="rId4"/>
          <a:stretch/>
        </p:blipFill>
        <p:spPr>
          <a:xfrm>
            <a:off x="6372360" y="4653000"/>
            <a:ext cx="2699280" cy="9255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404640"/>
            <a:ext cx="3007800" cy="575640"/>
          </a:xfrm>
          <a:prstGeom prst="rect">
            <a:avLst/>
          </a:prstGeom>
          <a:gradFill rotWithShape="0">
            <a:gsLst>
              <a:gs pos="0">
                <a:srgbClr val="bfd4fe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</a:rPr>
              <a:t>Sur le thème des Grandes Découvertes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5" name="Picture 2" descr=""/>
          <p:cNvPicPr/>
          <p:nvPr/>
        </p:nvPicPr>
        <p:blipFill>
          <a:blip r:embed="rId1"/>
          <a:stretch/>
        </p:blipFill>
        <p:spPr>
          <a:xfrm>
            <a:off x="3924000" y="260640"/>
            <a:ext cx="3588840" cy="2392560"/>
          </a:xfrm>
          <a:prstGeom prst="rect">
            <a:avLst/>
          </a:prstGeom>
          <a:ln>
            <a:noFill/>
          </a:ln>
        </p:spPr>
      </p:pic>
      <p:sp>
        <p:nvSpPr>
          <p:cNvPr id="216" name="TextShape 2"/>
          <p:cNvSpPr txBox="1"/>
          <p:nvPr/>
        </p:nvSpPr>
        <p:spPr>
          <a:xfrm>
            <a:off x="4140000" y="3429000"/>
            <a:ext cx="2664000" cy="287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1" i="1" lang="fr-FR" sz="2000" spc="-1" strike="noStrike">
                <a:solidFill>
                  <a:srgbClr val="000000"/>
                </a:solidFill>
                <a:latin typeface="Bodoni MT"/>
              </a:rPr>
              <a:t>Le quartier de Belém</a:t>
            </a:r>
            <a:r>
              <a:rPr b="0" lang="fr-FR" sz="20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                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r>
              <a:rPr b="0" lang="fr-FR" sz="1400" spc="-1" strike="noStrike">
                <a:solidFill>
                  <a:srgbClr val="000000"/>
                </a:solidFill>
                <a:latin typeface="Berlin Sans FB"/>
              </a:rPr>
              <a:t>	</a:t>
            </a:r>
            <a:endParaRPr b="0" lang="fr-FR" sz="1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7" name="Picture 3" descr=""/>
          <p:cNvPicPr/>
          <p:nvPr/>
        </p:nvPicPr>
        <p:blipFill>
          <a:blip r:embed="rId2"/>
          <a:stretch/>
        </p:blipFill>
        <p:spPr>
          <a:xfrm>
            <a:off x="251640" y="1124640"/>
            <a:ext cx="3312000" cy="4896360"/>
          </a:xfrm>
          <a:prstGeom prst="rect">
            <a:avLst/>
          </a:prstGeom>
          <a:ln>
            <a:noFill/>
          </a:ln>
        </p:spPr>
      </p:pic>
      <p:pic>
        <p:nvPicPr>
          <p:cNvPr id="218" name="Picture 4" descr=""/>
          <p:cNvPicPr/>
          <p:nvPr/>
        </p:nvPicPr>
        <p:blipFill>
          <a:blip r:embed="rId3"/>
          <a:stretch/>
        </p:blipFill>
        <p:spPr>
          <a:xfrm>
            <a:off x="6804360" y="2781000"/>
            <a:ext cx="2175840" cy="2789640"/>
          </a:xfrm>
          <a:prstGeom prst="rect">
            <a:avLst/>
          </a:prstGeom>
          <a:ln>
            <a:noFill/>
          </a:ln>
        </p:spPr>
      </p:pic>
      <p:pic>
        <p:nvPicPr>
          <p:cNvPr id="219" name="Picture 5" descr=""/>
          <p:cNvPicPr/>
          <p:nvPr/>
        </p:nvPicPr>
        <p:blipFill>
          <a:blip r:embed="rId4"/>
          <a:stretch/>
        </p:blipFill>
        <p:spPr>
          <a:xfrm>
            <a:off x="3348000" y="4221000"/>
            <a:ext cx="3244680" cy="18590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1792440" y="5733360"/>
            <a:ext cx="1123200" cy="2876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467640" y="620640"/>
            <a:ext cx="6984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En bus, à pied, en bateau, en tram …….. Lisbonne……..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22" name="Picture 2" descr=""/>
          <p:cNvPicPr/>
          <p:nvPr/>
        </p:nvPicPr>
        <p:blipFill>
          <a:blip r:embed="rId1"/>
          <a:stretch/>
        </p:blipFill>
        <p:spPr>
          <a:xfrm>
            <a:off x="6372360" y="116640"/>
            <a:ext cx="2570040" cy="6425640"/>
          </a:xfrm>
          <a:prstGeom prst="rect">
            <a:avLst/>
          </a:prstGeom>
          <a:ln>
            <a:noFill/>
          </a:ln>
        </p:spPr>
      </p:pic>
      <p:sp>
        <p:nvSpPr>
          <p:cNvPr id="223" name="CustomShape 3"/>
          <p:cNvSpPr/>
          <p:nvPr/>
        </p:nvSpPr>
        <p:spPr>
          <a:xfrm>
            <a:off x="611640" y="620640"/>
            <a:ext cx="5328360" cy="364680"/>
          </a:xfrm>
          <a:prstGeom prst="rect">
            <a:avLst/>
          </a:prstGeom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À pied, en bus, en tram ……..en bateau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24" name="Picture 3" descr=""/>
          <p:cNvPicPr/>
          <p:nvPr/>
        </p:nvPicPr>
        <p:blipFill>
          <a:blip r:embed="rId2"/>
          <a:stretch/>
        </p:blipFill>
        <p:spPr>
          <a:xfrm>
            <a:off x="323640" y="1340640"/>
            <a:ext cx="2232000" cy="1487880"/>
          </a:xfrm>
          <a:prstGeom prst="rect">
            <a:avLst/>
          </a:prstGeom>
          <a:ln>
            <a:noFill/>
          </a:ln>
        </p:spPr>
      </p:pic>
      <p:pic>
        <p:nvPicPr>
          <p:cNvPr id="225" name="Picture 4" descr=""/>
          <p:cNvPicPr/>
          <p:nvPr/>
        </p:nvPicPr>
        <p:blipFill>
          <a:blip r:embed="rId3"/>
          <a:stretch/>
        </p:blipFill>
        <p:spPr>
          <a:xfrm>
            <a:off x="2627640" y="1268640"/>
            <a:ext cx="3096000" cy="1800000"/>
          </a:xfrm>
          <a:prstGeom prst="rect">
            <a:avLst/>
          </a:prstGeom>
          <a:ln>
            <a:noFill/>
          </a:ln>
        </p:spPr>
      </p:pic>
      <p:pic>
        <p:nvPicPr>
          <p:cNvPr id="226" name="Picture 5" descr=""/>
          <p:cNvPicPr/>
          <p:nvPr/>
        </p:nvPicPr>
        <p:blipFill>
          <a:blip r:embed="rId4"/>
          <a:stretch/>
        </p:blipFill>
        <p:spPr>
          <a:xfrm>
            <a:off x="467640" y="3213000"/>
            <a:ext cx="2088000" cy="1895760"/>
          </a:xfrm>
          <a:prstGeom prst="rect">
            <a:avLst/>
          </a:prstGeom>
          <a:ln w="9360">
            <a:noFill/>
          </a:ln>
        </p:spPr>
      </p:pic>
      <p:pic>
        <p:nvPicPr>
          <p:cNvPr id="227" name="Picture 7" descr=""/>
          <p:cNvPicPr/>
          <p:nvPr/>
        </p:nvPicPr>
        <p:blipFill>
          <a:blip r:embed="rId5"/>
          <a:stretch/>
        </p:blipFill>
        <p:spPr>
          <a:xfrm>
            <a:off x="2843640" y="3357000"/>
            <a:ext cx="2303280" cy="1535400"/>
          </a:xfrm>
          <a:prstGeom prst="rect">
            <a:avLst/>
          </a:prstGeom>
          <a:ln>
            <a:noFill/>
          </a:ln>
        </p:spPr>
      </p:pic>
      <p:pic>
        <p:nvPicPr>
          <p:cNvPr id="228" name="Picture 8" descr=""/>
          <p:cNvPicPr/>
          <p:nvPr/>
        </p:nvPicPr>
        <p:blipFill>
          <a:blip r:embed="rId6"/>
          <a:stretch/>
        </p:blipFill>
        <p:spPr>
          <a:xfrm>
            <a:off x="611640" y="5373360"/>
            <a:ext cx="2771280" cy="1226880"/>
          </a:xfrm>
          <a:prstGeom prst="rect">
            <a:avLst/>
          </a:prstGeom>
          <a:ln>
            <a:noFill/>
          </a:ln>
        </p:spPr>
      </p:pic>
      <p:pic>
        <p:nvPicPr>
          <p:cNvPr id="229" name="Picture 9" descr=""/>
          <p:cNvPicPr/>
          <p:nvPr/>
        </p:nvPicPr>
        <p:blipFill>
          <a:blip r:embed="rId7"/>
          <a:stretch/>
        </p:blipFill>
        <p:spPr>
          <a:xfrm>
            <a:off x="3780000" y="5157360"/>
            <a:ext cx="2087280" cy="1391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467640" y="274680"/>
            <a:ext cx="7920360" cy="777600"/>
          </a:xfrm>
          <a:prstGeom prst="rect">
            <a:avLst/>
          </a:prstGeom>
          <a:gradFill rotWithShape="0">
            <a:gsLst>
              <a:gs pos="0">
                <a:srgbClr val="2988a1"/>
              </a:gs>
              <a:gs pos="100000">
                <a:srgbClr val="36b0d1"/>
              </a:gs>
            </a:gsLst>
            <a:lin ang="16200000"/>
          </a:gra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ffffff"/>
                </a:solidFill>
                <a:latin typeface="Calibri"/>
              </a:rPr>
              <a:t>Parc des nations 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1" name="Picture 2" descr=""/>
          <p:cNvPicPr/>
          <p:nvPr/>
        </p:nvPicPr>
        <p:blipFill>
          <a:blip r:embed="rId1"/>
          <a:stretch/>
        </p:blipFill>
        <p:spPr>
          <a:xfrm>
            <a:off x="2843640" y="2565000"/>
            <a:ext cx="1944000" cy="36720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232" name="Picture 3" descr=""/>
          <p:cNvPicPr/>
          <p:nvPr/>
        </p:nvPicPr>
        <p:blipFill>
          <a:blip r:embed="rId2"/>
          <a:stretch/>
        </p:blipFill>
        <p:spPr>
          <a:xfrm>
            <a:off x="4932000" y="1412640"/>
            <a:ext cx="3455640" cy="230364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3" name="Picture 4" descr=""/>
          <p:cNvPicPr/>
          <p:nvPr/>
        </p:nvPicPr>
        <p:blipFill>
          <a:blip r:embed="rId3"/>
          <a:stretch/>
        </p:blipFill>
        <p:spPr>
          <a:xfrm>
            <a:off x="5076000" y="4221000"/>
            <a:ext cx="3347640" cy="223164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algn="tl" blurRad="65000" dir="12900000" dist="50800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4" name="Picture 5" descr=""/>
          <p:cNvPicPr/>
          <p:nvPr/>
        </p:nvPicPr>
        <p:blipFill>
          <a:blip r:embed="rId4"/>
          <a:stretch/>
        </p:blipFill>
        <p:spPr>
          <a:xfrm>
            <a:off x="251640" y="1340640"/>
            <a:ext cx="2590560" cy="28080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235" name="Picture 6" descr=""/>
          <p:cNvPicPr/>
          <p:nvPr/>
        </p:nvPicPr>
        <p:blipFill>
          <a:blip r:embed="rId5"/>
          <a:stretch/>
        </p:blipFill>
        <p:spPr>
          <a:xfrm>
            <a:off x="395640" y="4365000"/>
            <a:ext cx="2411280" cy="16074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323640" y="476640"/>
            <a:ext cx="3528000" cy="364680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Dans les musées de la ville ………..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323640" y="1340640"/>
            <a:ext cx="2592000" cy="364680"/>
          </a:xfrm>
          <a:prstGeom prst="rect">
            <a:avLst/>
          </a:prstGeom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Musée d’Art ancien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5940000" y="1628640"/>
            <a:ext cx="2160000" cy="36468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Musée du Fado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39" name="Picture 2" descr=""/>
          <p:cNvPicPr/>
          <p:nvPr/>
        </p:nvPicPr>
        <p:blipFill>
          <a:blip r:embed="rId1"/>
          <a:stretch/>
        </p:blipFill>
        <p:spPr>
          <a:xfrm>
            <a:off x="6084000" y="188640"/>
            <a:ext cx="1800000" cy="1199880"/>
          </a:xfrm>
          <a:prstGeom prst="rect">
            <a:avLst/>
          </a:prstGeom>
          <a:ln>
            <a:noFill/>
          </a:ln>
        </p:spPr>
      </p:pic>
      <p:pic>
        <p:nvPicPr>
          <p:cNvPr id="240" name="Picture 3" descr=""/>
          <p:cNvPicPr/>
          <p:nvPr/>
        </p:nvPicPr>
        <p:blipFill>
          <a:blip r:embed="rId2"/>
          <a:stretch/>
        </p:blipFill>
        <p:spPr>
          <a:xfrm>
            <a:off x="683640" y="1845000"/>
            <a:ext cx="3168000" cy="2111760"/>
          </a:xfrm>
          <a:prstGeom prst="rect">
            <a:avLst/>
          </a:prstGeom>
          <a:ln>
            <a:noFill/>
          </a:ln>
        </p:spPr>
      </p:pic>
      <p:pic>
        <p:nvPicPr>
          <p:cNvPr id="241" name="Picture 4" descr=""/>
          <p:cNvPicPr/>
          <p:nvPr/>
        </p:nvPicPr>
        <p:blipFill>
          <a:blip r:embed="rId3"/>
          <a:stretch/>
        </p:blipFill>
        <p:spPr>
          <a:xfrm>
            <a:off x="3492000" y="836640"/>
            <a:ext cx="1728000" cy="1549800"/>
          </a:xfrm>
          <a:prstGeom prst="rect">
            <a:avLst/>
          </a:prstGeom>
          <a:ln>
            <a:noFill/>
          </a:ln>
        </p:spPr>
      </p:pic>
      <p:pic>
        <p:nvPicPr>
          <p:cNvPr id="242" name="Picture 6" descr=""/>
          <p:cNvPicPr/>
          <p:nvPr/>
        </p:nvPicPr>
        <p:blipFill>
          <a:blip r:embed="rId4"/>
          <a:stretch/>
        </p:blipFill>
        <p:spPr>
          <a:xfrm>
            <a:off x="4716000" y="2349000"/>
            <a:ext cx="3924000" cy="2064600"/>
          </a:xfrm>
          <a:prstGeom prst="rect">
            <a:avLst/>
          </a:prstGeom>
          <a:ln w="9360">
            <a:noFill/>
          </a:ln>
        </p:spPr>
      </p:pic>
      <p:pic>
        <p:nvPicPr>
          <p:cNvPr id="243" name="Picture 7" descr=""/>
          <p:cNvPicPr/>
          <p:nvPr/>
        </p:nvPicPr>
        <p:blipFill>
          <a:blip r:embed="rId5"/>
          <a:stretch/>
        </p:blipFill>
        <p:spPr>
          <a:xfrm>
            <a:off x="539640" y="4221000"/>
            <a:ext cx="2808000" cy="1914480"/>
          </a:xfrm>
          <a:prstGeom prst="rect">
            <a:avLst/>
          </a:prstGeom>
          <a:ln>
            <a:noFill/>
          </a:ln>
        </p:spPr>
      </p:pic>
      <p:pic>
        <p:nvPicPr>
          <p:cNvPr id="244" name="Picture 8" descr=""/>
          <p:cNvPicPr/>
          <p:nvPr/>
        </p:nvPicPr>
        <p:blipFill>
          <a:blip r:embed="rId6"/>
          <a:stretch/>
        </p:blipFill>
        <p:spPr>
          <a:xfrm>
            <a:off x="4860000" y="4581000"/>
            <a:ext cx="3168000" cy="1823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539640" y="476640"/>
            <a:ext cx="7632360" cy="364680"/>
          </a:xfrm>
          <a:prstGeom prst="rect">
            <a:avLst/>
          </a:prstGeom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L’océanorium et la protection des océans «  un patrimoine pour le futur »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46" name="Picture 3" descr=""/>
          <p:cNvPicPr/>
          <p:nvPr/>
        </p:nvPicPr>
        <p:blipFill>
          <a:blip r:embed="rId1"/>
          <a:stretch/>
        </p:blipFill>
        <p:spPr>
          <a:xfrm>
            <a:off x="467640" y="1124640"/>
            <a:ext cx="4248000" cy="2832120"/>
          </a:xfrm>
          <a:prstGeom prst="rect">
            <a:avLst/>
          </a:prstGeom>
          <a:ln>
            <a:noFill/>
          </a:ln>
        </p:spPr>
      </p:pic>
      <p:pic>
        <p:nvPicPr>
          <p:cNvPr id="247" name="" descr=""/>
          <p:cNvPicPr/>
          <p:nvPr/>
        </p:nvPicPr>
        <p:blipFill>
          <a:blip r:embed="rId2"/>
          <a:stretch/>
        </p:blipFill>
        <p:spPr>
          <a:xfrm>
            <a:off x="4715640" y="3956760"/>
            <a:ext cx="4104000" cy="2736000"/>
          </a:xfrm>
          <a:prstGeom prst="rect">
            <a:avLst/>
          </a:prstGeom>
          <a:ln>
            <a:noFill/>
          </a:ln>
        </p:spPr>
      </p:pic>
      <p:pic>
        <p:nvPicPr>
          <p:cNvPr id="248" name="" descr=""/>
          <p:cNvPicPr/>
          <p:nvPr/>
        </p:nvPicPr>
        <p:blipFill>
          <a:blip r:embed="rId3"/>
          <a:srcRect l="3684" t="0" r="0" b="0"/>
          <a:stretch/>
        </p:blipFill>
        <p:spPr>
          <a:xfrm>
            <a:off x="5348520" y="1427040"/>
            <a:ext cx="2931480" cy="2028960"/>
          </a:xfrm>
          <a:prstGeom prst="rect">
            <a:avLst/>
          </a:prstGeom>
          <a:ln>
            <a:noFill/>
          </a:ln>
        </p:spPr>
      </p:pic>
      <p:pic>
        <p:nvPicPr>
          <p:cNvPr id="249" name="" descr=""/>
          <p:cNvPicPr/>
          <p:nvPr/>
        </p:nvPicPr>
        <p:blipFill>
          <a:blip r:embed="rId4"/>
          <a:srcRect l="4153" t="0" r="11594" b="10953"/>
          <a:stretch/>
        </p:blipFill>
        <p:spPr>
          <a:xfrm>
            <a:off x="1368000" y="4505040"/>
            <a:ext cx="2088000" cy="147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Application>LibreOffice/6.0.6.2$Windows_x86 LibreOffice_project/0c292870b25a325b5ed35f6b45599d2ea4458e77</Application>
  <Words>84</Words>
  <Paragraphs>12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2018-03-08T14:40:25Z</dcterms:created>
  <dc:creator>Martine</dc:creator>
  <dc:description/>
  <dc:language>fr-FR</dc:language>
  <cp:lastModifiedBy/>
  <dcterms:modified xsi:type="dcterms:W3CDTF">2018-10-23T13:18:42Z</dcterms:modified>
  <cp:revision>16</cp:revision>
  <dc:subject/>
  <dc:title>A la découverte de Lisbonne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6</vt:i4>
  </property>
</Properties>
</file>